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 鼠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 鼠 牛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 鼠 牛 虎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 鼠 牛 虎 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 鼠 牛 虎 狗 马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 鼠 牛 虎 狗 马 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0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 i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猪 蛇 鼠 牛 虎 狗 马 猴 鸡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WPS 演示</Application>
  <PresentationFormat>宽屏</PresentationFormat>
  <Paragraphs>54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282</cp:revision>
  <dcterms:created xsi:type="dcterms:W3CDTF">2019-06-19T02:08:00Z</dcterms:created>
  <dcterms:modified xsi:type="dcterms:W3CDTF">2026-04-24T16:06:52Z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